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594" y="-4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7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C629-A4B4-4652-9B78-D1E63592F76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A745-7DA3-4ADA-B1E6-78D3DFA12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271" y="8822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УВАЖАЕМЫЕ   НАЛОГОПЛАТЕЛЬЩИКИ!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319" y="4501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Pro Bold" pitchFamily="50" charset="0"/>
              </a:rPr>
              <a:t>УФНС  РОССИИ  ПО  ИРКУТСКОЙ  ОБЛАСТИ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DIN Pro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03" y="846685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Консультации </a:t>
            </a:r>
            <a:r>
              <a:rPr lang="ru-RU" sz="2200" b="1" dirty="0">
                <a:solidFill>
                  <a:srgbClr val="C00000"/>
                </a:solidFill>
                <a:latin typeface="DIN Pro Bold" pitchFamily="50" charset="0"/>
              </a:rPr>
              <a:t>можно </a:t>
            </a:r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получить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по </a:t>
            </a:r>
            <a:r>
              <a:rPr lang="ru-RU" sz="2200" b="1" dirty="0">
                <a:solidFill>
                  <a:srgbClr val="C00000"/>
                </a:solidFill>
                <a:latin typeface="DIN Pro Bold" pitchFamily="50" charset="0"/>
              </a:rPr>
              <a:t>тел. 8-800-222-22-22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DIN Pro Bold" pitchFamily="50" charset="0"/>
              </a:rPr>
              <a:t>звонок бесплатный</a:t>
            </a:r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)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59" y="955626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БЛАГОДАРИМ  ЗА  ПОНИМАНИЕ!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БЕРЕГИТЕ СЕБЯ И СВОИХ БЛИЗКИХ!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71" y="1314252"/>
            <a:ext cx="64544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DIN Pro Bold" pitchFamily="50" charset="0"/>
              </a:rPr>
              <a:t>6 апреля 2020 </a:t>
            </a:r>
            <a:r>
              <a:rPr lang="ru-RU" sz="2800" b="1" dirty="0">
                <a:solidFill>
                  <a:srgbClr val="C00000"/>
                </a:solidFill>
                <a:latin typeface="DIN Pro Bold" pitchFamily="50" charset="0"/>
              </a:rPr>
              <a:t>года </a:t>
            </a:r>
            <a:endParaRPr lang="ru-RU" sz="2800" dirty="0">
              <a:solidFill>
                <a:srgbClr val="C00000"/>
              </a:solidFill>
              <a:latin typeface="DIN Pro Bold" pitchFamily="50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DIN Pro Bold" pitchFamily="50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DIN Pro Bold" pitchFamily="50" charset="0"/>
              </a:rPr>
              <a:t>введен особый порядок </a:t>
            </a:r>
            <a:endParaRPr lang="ru-RU" sz="2200" dirty="0">
              <a:solidFill>
                <a:srgbClr val="C00000"/>
              </a:solidFill>
              <a:latin typeface="DIN Pro Bold" pitchFamily="50" charset="0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DIN Pro Bold" pitchFamily="50" charset="0"/>
              </a:rPr>
              <a:t>взаимодействия  </a:t>
            </a:r>
            <a:r>
              <a:rPr lang="ru-RU" sz="2200" b="1" dirty="0" smtClean="0">
                <a:solidFill>
                  <a:srgbClr val="C00000"/>
                </a:solidFill>
                <a:latin typeface="DIN Pro Bold" pitchFamily="50" charset="0"/>
              </a:rPr>
              <a:t>с налогоплательщиками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40271" y="2538388"/>
            <a:ext cx="6454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В целях минимизации рисков возникновения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                               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распространения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коронавирусной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инфекции налоговые органы прекращают прием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оперзалах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по ранее установленному порядку и предлагают следующие способы взаимодействия.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5343" y="4527311"/>
            <a:ext cx="6477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DIN Pro Bold" pitchFamily="50" charset="0"/>
              </a:rPr>
              <a:t>Сдача документов исключительно через боксы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для приема входящей корреспонденции, расположенные при входе в зону обслуживания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DIN Pro Bold" pitchFamily="50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Представление документов 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отчетности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DIN Pro Bold" pitchFamily="50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DIN Pro Bold" pitchFamily="50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DIN Pro Bold" pitchFamily="50" charset="0"/>
              </a:rPr>
              <a:t>электронном виде или почтовым отправлением.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DIN Pro Bold" pitchFamily="50" charset="0"/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DIN Pro Bold" pitchFamily="50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711254" y="477063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20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96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Кондракова Ольга Анатольевна</dc:creator>
  <cp:lastModifiedBy>Serbsky</cp:lastModifiedBy>
  <cp:revision>26</cp:revision>
  <cp:lastPrinted>2020-04-03T03:26:27Z</cp:lastPrinted>
  <dcterms:created xsi:type="dcterms:W3CDTF">2020-03-26T06:54:57Z</dcterms:created>
  <dcterms:modified xsi:type="dcterms:W3CDTF">2020-04-06T01:42:15Z</dcterms:modified>
</cp:coreProperties>
</file>